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pitchFamily="2" charset="0"/>
      <p:regular r:id="rId11"/>
    </p:embeddedFont>
    <p:embeddedFont>
      <p:font typeface="Fira Sans" panose="020B0503050000020004" pitchFamily="34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61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Hostel Management System: An ER Model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outlines the process of designing a database for a hostel management system using an entity-relationship (ER) model. We will explore the key entities, attributes, and relationships involved, and how to translate this model into a logical database schema.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A1BDB-BEA7-A96C-DBD7-437DFEEFADBF}"/>
              </a:ext>
            </a:extLst>
          </p:cNvPr>
          <p:cNvSpPr/>
          <p:nvPr/>
        </p:nvSpPr>
        <p:spPr>
          <a:xfrm>
            <a:off x="12895868" y="7777113"/>
            <a:ext cx="1668544" cy="35821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7811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Understanding the Problem Domain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hostel management system encompasses various aspects of running a hostel.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include managing room availability, guest bookings, staff duties, payment processing, and facility maintenance.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7C0CB-30CA-A96D-8C4F-DA72C792CA7E}"/>
              </a:ext>
            </a:extLst>
          </p:cNvPr>
          <p:cNvSpPr/>
          <p:nvPr/>
        </p:nvSpPr>
        <p:spPr>
          <a:xfrm>
            <a:off x="12667785" y="7081024"/>
            <a:ext cx="1962615" cy="114857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899279"/>
            <a:ext cx="7630835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kern="0" spc="-4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Identifying Key Entities and Attributes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0925" y="1865114"/>
            <a:ext cx="3736657" cy="2424589"/>
          </a:xfrm>
          <a:prstGeom prst="roundRect">
            <a:avLst>
              <a:gd name="adj" fmla="val 129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39760" y="2073950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Guest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39760" y="2525554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Guest ID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9760" y="2932628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Name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39760" y="3339703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Contact Information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39760" y="3746778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Emergency Contact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6418" y="1865114"/>
            <a:ext cx="3736657" cy="2424589"/>
          </a:xfrm>
          <a:prstGeom prst="roundRect">
            <a:avLst>
              <a:gd name="adj" fmla="val 1292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4885253" y="2073950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Room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885253" y="2525554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 Number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85253" y="2932628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 Type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85253" y="3339703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Capacity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85253" y="3746778"/>
            <a:ext cx="331898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Rate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30925" y="4498538"/>
            <a:ext cx="7682151" cy="2831663"/>
          </a:xfrm>
          <a:prstGeom prst="roundRect">
            <a:avLst>
              <a:gd name="adj" fmla="val 1106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939760" y="4707374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Booking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39760" y="5158978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Booking ID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39760" y="5566053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Guest ID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39760" y="5973128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 Number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39760" y="6380202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Check-in Date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39760" y="6787277"/>
            <a:ext cx="726447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Check-out Date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Defining Relationships Between Entities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Guest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guest can make multiple bookings.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Each booking is associated with a specific room and guest.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19618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46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Room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368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room can be booked by multiple guests over different periods.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B8CF6B-A346-EAAC-6E86-EC3ADD7C495D}"/>
              </a:ext>
            </a:extLst>
          </p:cNvPr>
          <p:cNvSpPr/>
          <p:nvPr/>
        </p:nvSpPr>
        <p:spPr>
          <a:xfrm>
            <a:off x="12745844" y="7660888"/>
            <a:ext cx="1884556" cy="49065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2346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Translating the ER Model into a Logical Database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Entity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Guest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Room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Booking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32B0E-DEE0-4C57-5C36-B48E75B05640}"/>
              </a:ext>
            </a:extLst>
          </p:cNvPr>
          <p:cNvSpPr/>
          <p:nvPr/>
        </p:nvSpPr>
        <p:spPr>
          <a:xfrm>
            <a:off x="12779298" y="7359805"/>
            <a:ext cx="1750741" cy="76943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08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Addressing Cardinality and Relationship Types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885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78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One-to-Many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7280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One guest can have multiple bookings.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9885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78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Many-to-One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27280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Many bookings can be associated with one room.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0801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Considerations for Data Integrity and Constraints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8953" y="3267551"/>
            <a:ext cx="9084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303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3035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data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5736" y="4469249"/>
            <a:ext cx="1372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Constraints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294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Enforcing relationships and rules.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5617" y="5832872"/>
            <a:ext cx="13727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Triggers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2368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actions based on data changes.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42FD4-9CE1-22D4-985C-D729F9513B80}"/>
              </a:ext>
            </a:extLst>
          </p:cNvPr>
          <p:cNvSpPr/>
          <p:nvPr/>
        </p:nvSpPr>
        <p:spPr>
          <a:xfrm>
            <a:off x="12578576" y="7393259"/>
            <a:ext cx="2051824" cy="79062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Implementing the Hostel Management Database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Schema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Implementing the database schema.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Population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Populating the database with initial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Integrating the database with the hostel management software.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267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Anton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jinka rahul</cp:lastModifiedBy>
  <cp:revision>2</cp:revision>
  <dcterms:created xsi:type="dcterms:W3CDTF">2025-02-06T07:21:11Z</dcterms:created>
  <dcterms:modified xsi:type="dcterms:W3CDTF">2025-03-08T17:17:11Z</dcterms:modified>
</cp:coreProperties>
</file>